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3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olo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2" name="Sottotitolo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Segnaposto piè di pagina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B2D8C8-46A5-4232-81CF-3F70142A7833}" type="slidenum">
              <a:rPr lang="it-IT" smtClean="0">
                <a:solidFill>
                  <a:srgbClr val="B4DCFA">
                    <a:shade val="50000"/>
                    <a:satMod val="200000"/>
                  </a:srgbClr>
                </a:solidFill>
              </a:rPr>
              <a:pPr/>
              <a:t>‹N›</a:t>
            </a:fld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500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BECE64-B057-4376-8F2C-C99D90E21943}" type="slidenum">
              <a:rPr lang="it-IT" smtClean="0">
                <a:solidFill>
                  <a:srgbClr val="B4DCFA">
                    <a:shade val="50000"/>
                    <a:satMod val="200000"/>
                  </a:srgbClr>
                </a:solidFill>
              </a:rPr>
              <a:pPr/>
              <a:t>‹N›</a:t>
            </a:fld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673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E8C1FC-6674-4569-B52D-0DB523C730C9}" type="slidenum">
              <a:rPr lang="it-IT" smtClean="0">
                <a:solidFill>
                  <a:srgbClr val="B4DCFA">
                    <a:shade val="50000"/>
                    <a:satMod val="200000"/>
                  </a:srgbClr>
                </a:solidFill>
              </a:rPr>
              <a:pPr/>
              <a:t>‹N›</a:t>
            </a:fld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632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DF5E33-3E29-4209-8B6D-908FDD87559F}" type="slidenum">
              <a:rPr lang="it-IT" smtClean="0">
                <a:solidFill>
                  <a:srgbClr val="B4DCFA">
                    <a:shade val="50000"/>
                    <a:satMod val="200000"/>
                  </a:srgbClr>
                </a:solidFill>
              </a:rPr>
              <a:pPr/>
              <a:t>‹N›</a:t>
            </a:fld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024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A5BB01-A162-4472-9EFD-1047DEC9A0FE}" type="slidenum">
              <a:rPr lang="it-IT" smtClean="0">
                <a:solidFill>
                  <a:srgbClr val="B4DCFA">
                    <a:shade val="50000"/>
                    <a:satMod val="200000"/>
                  </a:srgbClr>
                </a:solidFill>
              </a:rPr>
              <a:pPr/>
              <a:t>‹N›</a:t>
            </a:fld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ttangolo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424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AD4D6F-6132-419E-9A5A-3835142B39F1}" type="slidenum">
              <a:rPr lang="it-IT" smtClean="0">
                <a:solidFill>
                  <a:srgbClr val="B4DCFA">
                    <a:shade val="50000"/>
                    <a:satMod val="200000"/>
                  </a:srgbClr>
                </a:solidFill>
              </a:rPr>
              <a:pPr/>
              <a:t>‹N›</a:t>
            </a:fld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912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4EA11A-0943-4A70-A606-CDEB36273757}" type="slidenum">
              <a:rPr lang="it-IT" smtClean="0">
                <a:solidFill>
                  <a:srgbClr val="B4DCFA">
                    <a:shade val="50000"/>
                    <a:satMod val="200000"/>
                  </a:srgbClr>
                </a:solidFill>
              </a:rPr>
              <a:pPr/>
              <a:t>‹N›</a:t>
            </a:fld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731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3CAB44-B12C-49EC-87D1-C856A69A05C8}" type="slidenum">
              <a:rPr lang="it-IT" smtClean="0">
                <a:solidFill>
                  <a:srgbClr val="B4DCFA">
                    <a:shade val="50000"/>
                    <a:satMod val="200000"/>
                  </a:srgbClr>
                </a:solidFill>
              </a:rPr>
              <a:pPr/>
              <a:t>‹N›</a:t>
            </a:fld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130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9B1179-2533-435A-BBA5-CB5E5222CB54}" type="slidenum">
              <a:rPr lang="it-IT" smtClean="0">
                <a:solidFill>
                  <a:srgbClr val="B4DCFA">
                    <a:shade val="50000"/>
                    <a:satMod val="200000"/>
                  </a:srgbClr>
                </a:solidFill>
              </a:rPr>
              <a:pPr/>
              <a:t>‹N›</a:t>
            </a:fld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ttangolo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216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24DF10-E7CA-40C1-AB37-B230F544B190}" type="slidenum">
              <a:rPr lang="it-IT" smtClean="0">
                <a:solidFill>
                  <a:srgbClr val="B4DCFA">
                    <a:shade val="50000"/>
                    <a:satMod val="200000"/>
                  </a:srgbClr>
                </a:solidFill>
              </a:rPr>
              <a:pPr/>
              <a:t>‹N›</a:t>
            </a:fld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347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75468C-E7DC-4849-97F9-DD7C239810FF}" type="slidenum">
              <a:rPr lang="it-IT" smtClean="0">
                <a:solidFill>
                  <a:srgbClr val="B4DCFA">
                    <a:shade val="50000"/>
                    <a:satMod val="200000"/>
                  </a:srgbClr>
                </a:solidFill>
              </a:rPr>
              <a:pPr/>
              <a:t>‹N›</a:t>
            </a:fld>
            <a:endParaRPr lang="it-IT">
              <a:solidFill>
                <a:srgbClr val="B4DCFA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4E67C8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9" name="Elaborazione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Elaborazione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669448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ort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Anello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egnaposto titolo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egnaposto testo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24" name="Segnaposto data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B4DCFA">
                  <a:shade val="50000"/>
                  <a:satMod val="200000"/>
                </a:srgbClr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B4DCFA">
                  <a:shade val="50000"/>
                  <a:satMod val="200000"/>
                </a:srgbClr>
              </a:solidFill>
              <a:latin typeface="Arial" charset="0"/>
              <a:cs typeface="Arial" charset="0"/>
            </a:endParaRPr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BE393E9-27F0-484D-8EFC-C0D09EAD838F}" type="slidenum">
              <a:rPr lang="it-IT" smtClean="0">
                <a:solidFill>
                  <a:srgbClr val="B4DCFA">
                    <a:shade val="50000"/>
                    <a:satMod val="200000"/>
                  </a:srgb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‹N›</a:t>
            </a:fld>
            <a:endParaRPr lang="it-IT">
              <a:solidFill>
                <a:srgbClr val="B4DCFA">
                  <a:shade val="50000"/>
                  <a:satMod val="200000"/>
                </a:srgbClr>
              </a:solidFill>
              <a:latin typeface="Arial" charset="0"/>
              <a:cs typeface="Arial" charset="0"/>
            </a:endParaRPr>
          </a:p>
        </p:txBody>
      </p:sp>
      <p:sp>
        <p:nvSpPr>
          <p:cNvPr id="15" name="Rettangolo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956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132856"/>
            <a:ext cx="3600400" cy="3687682"/>
          </a:xfrm>
          <a:prstGeom prst="ellipse">
            <a:avLst/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12500"/>
          </a:effec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32560" y="764704"/>
            <a:ext cx="4075544" cy="1067378"/>
          </a:xfrm>
        </p:spPr>
        <p:txBody>
          <a:bodyPr/>
          <a:lstStyle/>
          <a:p>
            <a:r>
              <a:rPr lang="it-IT" dirty="0">
                <a:solidFill>
                  <a:schemeClr val="accent5"/>
                </a:solidFill>
              </a:rPr>
              <a:t>QUADERNI</a:t>
            </a:r>
          </a:p>
        </p:txBody>
      </p:sp>
    </p:spTree>
    <p:extLst>
      <p:ext uri="{BB962C8B-B14F-4D97-AF65-F5344CB8AC3E}">
        <p14:creationId xmlns:p14="http://schemas.microsoft.com/office/powerpoint/2010/main" val="4192876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01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8"/>
          <a:stretch/>
        </p:blipFill>
        <p:spPr bwMode="auto">
          <a:xfrm>
            <a:off x="2551289" y="260350"/>
            <a:ext cx="4414661" cy="635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5186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628800"/>
            <a:ext cx="7920880" cy="2116138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it-IT" dirty="0">
                <a:solidFill>
                  <a:srgbClr val="FF0000"/>
                </a:solidFill>
              </a:rPr>
              <a:t>DALLA TEORIA ALLA PRATICA…</a:t>
            </a:r>
          </a:p>
          <a:p>
            <a:pPr marL="0" indent="0">
              <a:buFontTx/>
              <a:buNone/>
            </a:pPr>
            <a:r>
              <a:rPr lang="it-IT" dirty="0"/>
              <a:t>Siamo andati a vedere di persona come lavorano i bambini della maestra Monica:</a:t>
            </a:r>
          </a:p>
        </p:txBody>
      </p:sp>
    </p:spTree>
    <p:extLst>
      <p:ext uri="{BB962C8B-B14F-4D97-AF65-F5344CB8AC3E}">
        <p14:creationId xmlns:p14="http://schemas.microsoft.com/office/powerpoint/2010/main" val="1654557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00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81600" y="-3886200"/>
            <a:ext cx="2825750" cy="3046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00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81" r="2103"/>
          <a:stretch/>
        </p:blipFill>
        <p:spPr bwMode="auto">
          <a:xfrm>
            <a:off x="2555776" y="269551"/>
            <a:ext cx="4384432" cy="636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4905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00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137"/>
          <a:stretch/>
        </p:blipFill>
        <p:spPr bwMode="auto">
          <a:xfrm>
            <a:off x="2822222" y="260350"/>
            <a:ext cx="4143728" cy="635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9870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00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320" r="4760" b="5725"/>
          <a:stretch/>
        </p:blipFill>
        <p:spPr bwMode="auto">
          <a:xfrm>
            <a:off x="2957689" y="260349"/>
            <a:ext cx="3962400" cy="6038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135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008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807"/>
          <a:stretch/>
        </p:blipFill>
        <p:spPr bwMode="auto">
          <a:xfrm>
            <a:off x="2771800" y="248105"/>
            <a:ext cx="4541132" cy="635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7767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009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63"/>
          <a:stretch/>
        </p:blipFill>
        <p:spPr bwMode="auto">
          <a:xfrm>
            <a:off x="3217332" y="333375"/>
            <a:ext cx="4394879" cy="616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792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01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9"/>
          <a:stretch/>
        </p:blipFill>
        <p:spPr bwMode="auto">
          <a:xfrm>
            <a:off x="2698044" y="260350"/>
            <a:ext cx="4516474" cy="630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5338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0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663" y="187325"/>
            <a:ext cx="4770437" cy="635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91256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zio">
  <a:themeElements>
    <a:clrScheme name="Elic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olstiz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z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20</Words>
  <Application>Microsoft Office PowerPoint</Application>
  <PresentationFormat>Presentazione su schermo (4:3)</PresentationFormat>
  <Paragraphs>3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Solstizio</vt:lpstr>
      <vt:lpstr>QUADERNI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QUADERNI</dc:title>
  <dc:creator>paolo</dc:creator>
  <cp:lastModifiedBy>paolo</cp:lastModifiedBy>
  <cp:revision>1</cp:revision>
  <dcterms:created xsi:type="dcterms:W3CDTF">2010-12-21T14:03:10Z</dcterms:created>
  <dcterms:modified xsi:type="dcterms:W3CDTF">2010-12-21T14:06:30Z</dcterms:modified>
</cp:coreProperties>
</file>